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58" r:id="rId5"/>
    <p:sldId id="267" r:id="rId6"/>
    <p:sldId id="259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7842-2449-47D8-9C1F-AAD588CAAC43}" type="datetimeFigureOut">
              <a:rPr lang="nn-NO" smtClean="0"/>
              <a:t>26.10.2016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3C5-1E7D-4DE6-8B31-613E9948EB6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2729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7842-2449-47D8-9C1F-AAD588CAAC43}" type="datetimeFigureOut">
              <a:rPr lang="nn-NO" smtClean="0"/>
              <a:t>26.10.2016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3C5-1E7D-4DE6-8B31-613E9948EB6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853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7842-2449-47D8-9C1F-AAD588CAAC43}" type="datetimeFigureOut">
              <a:rPr lang="nn-NO" smtClean="0"/>
              <a:t>26.10.2016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3C5-1E7D-4DE6-8B31-613E9948EB6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8869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7842-2449-47D8-9C1F-AAD588CAAC43}" type="datetimeFigureOut">
              <a:rPr lang="nn-NO" smtClean="0"/>
              <a:t>26.10.2016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3C5-1E7D-4DE6-8B31-613E9948EB6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4856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7842-2449-47D8-9C1F-AAD588CAAC43}" type="datetimeFigureOut">
              <a:rPr lang="nn-NO" smtClean="0"/>
              <a:t>26.10.2016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3C5-1E7D-4DE6-8B31-613E9948EB6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0044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7842-2449-47D8-9C1F-AAD588CAAC43}" type="datetimeFigureOut">
              <a:rPr lang="nn-NO" smtClean="0"/>
              <a:t>26.10.2016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3C5-1E7D-4DE6-8B31-613E9948EB6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3509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7842-2449-47D8-9C1F-AAD588CAAC43}" type="datetimeFigureOut">
              <a:rPr lang="nn-NO" smtClean="0"/>
              <a:t>26.10.2016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3C5-1E7D-4DE6-8B31-613E9948EB6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5487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7842-2449-47D8-9C1F-AAD588CAAC43}" type="datetimeFigureOut">
              <a:rPr lang="nn-NO" smtClean="0"/>
              <a:t>26.10.2016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3C5-1E7D-4DE6-8B31-613E9948EB6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5893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7842-2449-47D8-9C1F-AAD588CAAC43}" type="datetimeFigureOut">
              <a:rPr lang="nn-NO" smtClean="0"/>
              <a:t>26.10.2016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3C5-1E7D-4DE6-8B31-613E9948EB6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1740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7842-2449-47D8-9C1F-AAD588CAAC43}" type="datetimeFigureOut">
              <a:rPr lang="nn-NO" smtClean="0"/>
              <a:t>26.10.2016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3C5-1E7D-4DE6-8B31-613E9948EB6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0748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7842-2449-47D8-9C1F-AAD588CAAC43}" type="datetimeFigureOut">
              <a:rPr lang="nn-NO" smtClean="0"/>
              <a:t>26.10.2016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23C5-1E7D-4DE6-8B31-613E9948EB6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7488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D7842-2449-47D8-9C1F-AAD588CAAC43}" type="datetimeFigureOut">
              <a:rPr lang="nn-NO" smtClean="0"/>
              <a:t>26.10.2016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23C5-1E7D-4DE6-8B31-613E9948EB6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2106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Eldbjorg.lie@voss.kommune.n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7254" y="978113"/>
            <a:ext cx="10515600" cy="1325563"/>
          </a:xfrm>
        </p:spPr>
        <p:txBody>
          <a:bodyPr/>
          <a:lstStyle/>
          <a:p>
            <a:r>
              <a:rPr lang="nn-NO" b="1" dirty="0" err="1" smtClean="0"/>
              <a:t>Mingat</a:t>
            </a:r>
            <a:r>
              <a:rPr lang="nn-NO" b="1" dirty="0" smtClean="0"/>
              <a:t> Voss kommune</a:t>
            </a:r>
            <a:endParaRPr lang="nn-NO" b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54" y="1968713"/>
            <a:ext cx="6229350" cy="4187278"/>
          </a:xfr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6" y="147826"/>
            <a:ext cx="5200650" cy="9906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2218">
            <a:off x="7786263" y="3269765"/>
            <a:ext cx="2617207" cy="8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 err="1" smtClean="0"/>
              <a:t>Support</a:t>
            </a:r>
            <a:endParaRPr lang="nn-NO" b="1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 smtClean="0"/>
              <a:t>Systemansvarleg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 smtClean="0"/>
              <a:t>Eldbjørg Lie Jørgensen</a:t>
            </a:r>
          </a:p>
          <a:p>
            <a:pPr marL="0" indent="0">
              <a:buNone/>
            </a:pPr>
            <a:r>
              <a:rPr lang="nn-NO" dirty="0" smtClean="0">
                <a:hlinkClick r:id="rId2"/>
              </a:rPr>
              <a:t>Eldbjorg.lie@voss.kommune.no</a:t>
            </a:r>
            <a:endParaRPr lang="nn-NO" dirty="0" smtClean="0"/>
          </a:p>
          <a:p>
            <a:pPr marL="0" indent="0">
              <a:buNone/>
            </a:pPr>
            <a:r>
              <a:rPr lang="nn-NO" dirty="0" smtClean="0"/>
              <a:t>Tlf. 992 07 105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333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Brukarveileiing</a:t>
            </a:r>
            <a:r>
              <a:rPr lang="nn-NO" dirty="0" smtClean="0"/>
              <a:t> MINGAT - legevakt</a:t>
            </a:r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072" y="776098"/>
            <a:ext cx="7979020" cy="432196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923109" y="776098"/>
            <a:ext cx="122790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pic>
        <p:nvPicPr>
          <p:cNvPr id="10" name="Bilde 9"/>
          <p:cNvPicPr/>
          <p:nvPr/>
        </p:nvPicPr>
        <p:blipFill rotWithShape="1">
          <a:blip r:embed="rId3"/>
          <a:srcRect l="34843" t="44490" r="24755" b="32327"/>
          <a:stretch/>
        </p:blipFill>
        <p:spPr bwMode="auto">
          <a:xfrm>
            <a:off x="6928521" y="1997835"/>
            <a:ext cx="3995530" cy="187849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Rett pil 11"/>
          <p:cNvCxnSpPr>
            <a:stCxn id="5" idx="3"/>
          </p:cNvCxnSpPr>
          <p:nvPr/>
        </p:nvCxnSpPr>
        <p:spPr>
          <a:xfrm>
            <a:off x="2151017" y="960764"/>
            <a:ext cx="5078458" cy="1364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2"/>
          <p:cNvPicPr/>
          <p:nvPr/>
        </p:nvPicPr>
        <p:blipFill rotWithShape="1">
          <a:blip r:embed="rId4"/>
          <a:srcRect l="59222" t="48862" r="8120" b="25855"/>
          <a:stretch/>
        </p:blipFill>
        <p:spPr bwMode="auto">
          <a:xfrm>
            <a:off x="7229475" y="4183478"/>
            <a:ext cx="3694575" cy="168392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Rett pil 14"/>
          <p:cNvCxnSpPr/>
          <p:nvPr/>
        </p:nvCxnSpPr>
        <p:spPr>
          <a:xfrm>
            <a:off x="5981700" y="4286250"/>
            <a:ext cx="2476500" cy="9964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4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796585" y="451278"/>
            <a:ext cx="5157787" cy="2814167"/>
          </a:xfrm>
        </p:spPr>
        <p:txBody>
          <a:bodyPr/>
          <a:lstStyle/>
          <a:p>
            <a:pPr marL="0" indent="0">
              <a:buNone/>
            </a:pPr>
            <a:endParaRPr lang="nn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>
          <a:xfrm>
            <a:off x="6150450" y="470007"/>
            <a:ext cx="5183188" cy="2795438"/>
          </a:xfrm>
        </p:spPr>
        <p:txBody>
          <a:bodyPr/>
          <a:lstStyle/>
          <a:p>
            <a:endParaRPr lang="nn-NO" dirty="0"/>
          </a:p>
        </p:txBody>
      </p:sp>
      <p:pic>
        <p:nvPicPr>
          <p:cNvPr id="9" name="Bilde 8"/>
          <p:cNvPicPr/>
          <p:nvPr/>
        </p:nvPicPr>
        <p:blipFill rotWithShape="1">
          <a:blip r:embed="rId2"/>
          <a:srcRect l="11254" t="-1" r="16523" b="39359"/>
          <a:stretch/>
        </p:blipFill>
        <p:spPr bwMode="auto">
          <a:xfrm>
            <a:off x="812821" y="470007"/>
            <a:ext cx="4852035" cy="2206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Bilde 9"/>
          <p:cNvPicPr/>
          <p:nvPr/>
        </p:nvPicPr>
        <p:blipFill rotWithShape="1">
          <a:blip r:embed="rId3"/>
          <a:srcRect l="22906" t="55607" r="48405" b="23322"/>
          <a:stretch/>
        </p:blipFill>
        <p:spPr bwMode="auto">
          <a:xfrm>
            <a:off x="2815944" y="1959822"/>
            <a:ext cx="2752725" cy="109855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Rett pil 11"/>
          <p:cNvCxnSpPr/>
          <p:nvPr/>
        </p:nvCxnSpPr>
        <p:spPr>
          <a:xfrm>
            <a:off x="2596423" y="2047433"/>
            <a:ext cx="747599" cy="5016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2"/>
          <p:cNvPicPr/>
          <p:nvPr/>
        </p:nvPicPr>
        <p:blipFill rotWithShape="1">
          <a:blip r:embed="rId4"/>
          <a:srcRect t="1" r="60291" b="59541"/>
          <a:stretch/>
        </p:blipFill>
        <p:spPr bwMode="auto">
          <a:xfrm>
            <a:off x="6249135" y="419539"/>
            <a:ext cx="4213082" cy="2430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Bilde 13"/>
          <p:cNvPicPr/>
          <p:nvPr/>
        </p:nvPicPr>
        <p:blipFill rotWithShape="1">
          <a:blip r:embed="rId5"/>
          <a:srcRect l="26247" t="57844" r="27957" b="16312"/>
          <a:stretch/>
        </p:blipFill>
        <p:spPr bwMode="auto">
          <a:xfrm>
            <a:off x="8483660" y="2457090"/>
            <a:ext cx="2637155" cy="95258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Rett pil 15"/>
          <p:cNvCxnSpPr/>
          <p:nvPr/>
        </p:nvCxnSpPr>
        <p:spPr>
          <a:xfrm>
            <a:off x="7667979" y="2236952"/>
            <a:ext cx="936090" cy="6633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6150450" y="4395228"/>
            <a:ext cx="48249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Passord ved fyrste gong </a:t>
            </a:r>
            <a:r>
              <a:rPr lang="nn-NO" dirty="0" err="1" smtClean="0"/>
              <a:t>pålogging</a:t>
            </a:r>
            <a:r>
              <a:rPr lang="nn-NO" dirty="0" smtClean="0"/>
              <a:t> (felles for alle):</a:t>
            </a:r>
          </a:p>
          <a:p>
            <a:r>
              <a:rPr lang="nn-NO" b="1" dirty="0" smtClean="0">
                <a:solidFill>
                  <a:srgbClr val="FF0000"/>
                </a:solidFill>
              </a:rPr>
              <a:t>Gat2013</a:t>
            </a:r>
            <a:endParaRPr lang="nn-NO" b="1" dirty="0">
              <a:solidFill>
                <a:srgbClr val="FF0000"/>
              </a:solidFill>
            </a:endParaRPr>
          </a:p>
        </p:txBody>
      </p:sp>
      <p:pic>
        <p:nvPicPr>
          <p:cNvPr id="15" name="Bilde 14"/>
          <p:cNvPicPr/>
          <p:nvPr/>
        </p:nvPicPr>
        <p:blipFill rotWithShape="1">
          <a:blip r:embed="rId6"/>
          <a:srcRect l="21980" r="17277" b="31243"/>
          <a:stretch/>
        </p:blipFill>
        <p:spPr bwMode="auto">
          <a:xfrm>
            <a:off x="1023188" y="3409676"/>
            <a:ext cx="4641668" cy="2625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Rett pil 20"/>
          <p:cNvCxnSpPr>
            <a:stCxn id="19" idx="1"/>
          </p:cNvCxnSpPr>
          <p:nvPr/>
        </p:nvCxnSpPr>
        <p:spPr>
          <a:xfrm flipH="1">
            <a:off x="3640183" y="4718394"/>
            <a:ext cx="2510267" cy="3231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1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7343021" y="5982652"/>
            <a:ext cx="1536086" cy="35147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n-NO" sz="1400" dirty="0" smtClean="0">
                <a:latin typeface="+mn-lt"/>
              </a:rPr>
              <a:t>Telefonliste</a:t>
            </a:r>
            <a:endParaRPr lang="nn-NO" sz="1400" dirty="0">
              <a:latin typeface="+mn-lt"/>
            </a:endParaRPr>
          </a:p>
        </p:txBody>
      </p:sp>
      <p:pic>
        <p:nvPicPr>
          <p:cNvPr id="9" name="Bild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66741" y="2008482"/>
            <a:ext cx="6488647" cy="3909424"/>
          </a:xfrm>
          <a:prstGeom prst="rect">
            <a:avLst/>
          </a:prstGeom>
        </p:spPr>
      </p:pic>
      <p:pic>
        <p:nvPicPr>
          <p:cNvPr id="10" name="Bilde 9"/>
          <p:cNvPicPr/>
          <p:nvPr/>
        </p:nvPicPr>
        <p:blipFill rotWithShape="1">
          <a:blip r:embed="rId3"/>
          <a:srcRect l="52808" t="25554" r="5980" b="52826"/>
          <a:stretch/>
        </p:blipFill>
        <p:spPr bwMode="auto">
          <a:xfrm>
            <a:off x="5732738" y="213995"/>
            <a:ext cx="5426710" cy="15468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Rett pil 11"/>
          <p:cNvCxnSpPr/>
          <p:nvPr/>
        </p:nvCxnSpPr>
        <p:spPr>
          <a:xfrm flipH="1" flipV="1">
            <a:off x="7964680" y="1257300"/>
            <a:ext cx="1666430" cy="10415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 flipH="1" flipV="1">
            <a:off x="9784935" y="1257300"/>
            <a:ext cx="991312" cy="9902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/>
          <p:cNvPicPr/>
          <p:nvPr/>
        </p:nvPicPr>
        <p:blipFill rotWithShape="1">
          <a:blip r:embed="rId4"/>
          <a:srcRect l="57251" t="15444" r="24900" b="68546"/>
          <a:stretch/>
        </p:blipFill>
        <p:spPr bwMode="auto">
          <a:xfrm>
            <a:off x="9088755" y="3424237"/>
            <a:ext cx="3103245" cy="151257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Rett pil 16"/>
          <p:cNvCxnSpPr/>
          <p:nvPr/>
        </p:nvCxnSpPr>
        <p:spPr>
          <a:xfrm>
            <a:off x="8953500" y="3072249"/>
            <a:ext cx="1000125" cy="9663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/>
          <p:cNvPicPr/>
          <p:nvPr/>
        </p:nvPicPr>
        <p:blipFill rotWithShape="1">
          <a:blip r:embed="rId5"/>
          <a:srcRect r="22161" b="25050"/>
          <a:stretch/>
        </p:blipFill>
        <p:spPr bwMode="auto">
          <a:xfrm>
            <a:off x="893731" y="2978209"/>
            <a:ext cx="4483735" cy="233870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Rett pil 19"/>
          <p:cNvCxnSpPr/>
          <p:nvPr/>
        </p:nvCxnSpPr>
        <p:spPr>
          <a:xfrm flipH="1">
            <a:off x="1638300" y="2298819"/>
            <a:ext cx="3544888" cy="6793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 flipV="1">
            <a:off x="7488473" y="4103074"/>
            <a:ext cx="952413" cy="18795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Sylinder 27"/>
          <p:cNvSpPr txBox="1"/>
          <p:nvPr/>
        </p:nvSpPr>
        <p:spPr>
          <a:xfrm>
            <a:off x="942975" y="533400"/>
            <a:ext cx="3923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dirty="0" smtClean="0"/>
              <a:t>Startsida</a:t>
            </a:r>
            <a:endParaRPr lang="nn-NO" sz="32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2351314" y="1444624"/>
            <a:ext cx="30885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Trykk her for å bytte avdeling</a:t>
            </a:r>
            <a:endParaRPr lang="nn-NO" dirty="0"/>
          </a:p>
        </p:txBody>
      </p:sp>
      <p:cxnSp>
        <p:nvCxnSpPr>
          <p:cNvPr id="5" name="Rett pil 4"/>
          <p:cNvCxnSpPr>
            <a:stCxn id="2" idx="3"/>
          </p:cNvCxnSpPr>
          <p:nvPr/>
        </p:nvCxnSpPr>
        <p:spPr>
          <a:xfrm flipV="1">
            <a:off x="5439840" y="1257300"/>
            <a:ext cx="1274469" cy="3719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846128" y="2978209"/>
            <a:ext cx="936475" cy="5574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130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771525" y="156369"/>
            <a:ext cx="10515600" cy="798165"/>
          </a:xfrm>
        </p:spPr>
        <p:txBody>
          <a:bodyPr/>
          <a:lstStyle/>
          <a:p>
            <a:r>
              <a:rPr lang="nn-NO" b="1" dirty="0" smtClean="0"/>
              <a:t>Meny</a:t>
            </a:r>
            <a:endParaRPr lang="nn-NO" b="1" dirty="0"/>
          </a:p>
        </p:txBody>
      </p:sp>
      <p:pic>
        <p:nvPicPr>
          <p:cNvPr id="6" name="Bilde 5"/>
          <p:cNvPicPr/>
          <p:nvPr/>
        </p:nvPicPr>
        <p:blipFill rotWithShape="1">
          <a:blip r:embed="rId2"/>
          <a:srcRect r="32540" b="38011"/>
          <a:stretch/>
        </p:blipFill>
        <p:spPr bwMode="auto">
          <a:xfrm>
            <a:off x="2695575" y="1690688"/>
            <a:ext cx="6602730" cy="3462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Rett pil 7"/>
          <p:cNvCxnSpPr/>
          <p:nvPr/>
        </p:nvCxnSpPr>
        <p:spPr>
          <a:xfrm>
            <a:off x="6734175" y="4391025"/>
            <a:ext cx="3171825" cy="7429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>
            <a:off x="6029325" y="4610100"/>
            <a:ext cx="352425" cy="1152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 flipH="1">
            <a:off x="2087880" y="4591050"/>
            <a:ext cx="1122045" cy="666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/>
          <p:nvPr/>
        </p:nvCxnSpPr>
        <p:spPr>
          <a:xfrm flipH="1">
            <a:off x="1781175" y="2857500"/>
            <a:ext cx="1295400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/>
          <p:nvPr/>
        </p:nvCxnSpPr>
        <p:spPr>
          <a:xfrm flipH="1">
            <a:off x="2009775" y="3457575"/>
            <a:ext cx="1038225" cy="333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 flipV="1">
            <a:off x="1781175" y="1990725"/>
            <a:ext cx="2752725" cy="1266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 22"/>
          <p:cNvCxnSpPr/>
          <p:nvPr/>
        </p:nvCxnSpPr>
        <p:spPr>
          <a:xfrm>
            <a:off x="3945255" y="3039964"/>
            <a:ext cx="429815" cy="24540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 24"/>
          <p:cNvCxnSpPr/>
          <p:nvPr/>
        </p:nvCxnSpPr>
        <p:spPr>
          <a:xfrm flipH="1" flipV="1">
            <a:off x="4591110" y="1402210"/>
            <a:ext cx="18990" cy="1162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pil 26"/>
          <p:cNvCxnSpPr/>
          <p:nvPr/>
        </p:nvCxnSpPr>
        <p:spPr>
          <a:xfrm flipV="1">
            <a:off x="5311854" y="825948"/>
            <a:ext cx="616982" cy="1881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flipV="1">
            <a:off x="5934075" y="1402210"/>
            <a:ext cx="1447800" cy="14648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 30"/>
          <p:cNvCxnSpPr/>
          <p:nvPr/>
        </p:nvCxnSpPr>
        <p:spPr>
          <a:xfrm flipV="1">
            <a:off x="6610350" y="1219200"/>
            <a:ext cx="3076575" cy="1647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pil 32"/>
          <p:cNvCxnSpPr/>
          <p:nvPr/>
        </p:nvCxnSpPr>
        <p:spPr>
          <a:xfrm flipV="1">
            <a:off x="7941945" y="2108203"/>
            <a:ext cx="2080260" cy="669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pil 34"/>
          <p:cNvCxnSpPr/>
          <p:nvPr/>
        </p:nvCxnSpPr>
        <p:spPr>
          <a:xfrm flipV="1">
            <a:off x="5229225" y="3228976"/>
            <a:ext cx="4219575" cy="1095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/>
          <p:nvPr/>
        </p:nvCxnSpPr>
        <p:spPr>
          <a:xfrm>
            <a:off x="6610350" y="3400426"/>
            <a:ext cx="3602355" cy="706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Sylinder 37"/>
          <p:cNvSpPr txBox="1"/>
          <p:nvPr/>
        </p:nvSpPr>
        <p:spPr>
          <a:xfrm>
            <a:off x="6124575" y="5867400"/>
            <a:ext cx="27241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Oversikt over planlagt arbeidstid</a:t>
            </a:r>
            <a:endParaRPr lang="nn-NO" sz="1400" dirty="0"/>
          </a:p>
        </p:txBody>
      </p:sp>
      <p:sp>
        <p:nvSpPr>
          <p:cNvPr id="39" name="TekstSylinder 38"/>
          <p:cNvSpPr txBox="1"/>
          <p:nvPr/>
        </p:nvSpPr>
        <p:spPr>
          <a:xfrm>
            <a:off x="657225" y="5353050"/>
            <a:ext cx="21145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Oversikt over kven som er på arbeid til ei kvar tid </a:t>
            </a:r>
            <a:endParaRPr lang="nn-NO" sz="1400" dirty="0"/>
          </a:p>
        </p:txBody>
      </p:sp>
      <p:sp>
        <p:nvSpPr>
          <p:cNvPr id="40" name="TekstSylinder 39"/>
          <p:cNvSpPr txBox="1"/>
          <p:nvPr/>
        </p:nvSpPr>
        <p:spPr>
          <a:xfrm>
            <a:off x="333375" y="3667125"/>
            <a:ext cx="16764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Liste over bytter</a:t>
            </a:r>
            <a:endParaRPr lang="nn-NO" sz="1400" dirty="0"/>
          </a:p>
        </p:txBody>
      </p:sp>
      <p:sp>
        <p:nvSpPr>
          <p:cNvPr id="41" name="TekstSylinder 40"/>
          <p:cNvSpPr txBox="1"/>
          <p:nvPr/>
        </p:nvSpPr>
        <p:spPr>
          <a:xfrm>
            <a:off x="474345" y="2732187"/>
            <a:ext cx="13239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Tilbake til framsida</a:t>
            </a:r>
            <a:endParaRPr lang="nn-NO" sz="1400" dirty="0"/>
          </a:p>
        </p:txBody>
      </p:sp>
      <p:sp>
        <p:nvSpPr>
          <p:cNvPr id="43" name="TekstSylinder 42"/>
          <p:cNvSpPr txBox="1"/>
          <p:nvPr/>
        </p:nvSpPr>
        <p:spPr>
          <a:xfrm>
            <a:off x="285750" y="1238696"/>
            <a:ext cx="152209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Her kan ein </a:t>
            </a:r>
            <a:r>
              <a:rPr lang="nn-NO" sz="1400" dirty="0" smtClean="0"/>
              <a:t>registrerer </a:t>
            </a:r>
            <a:r>
              <a:rPr lang="nn-NO" sz="1400" dirty="0" smtClean="0"/>
              <a:t>når ein er tilgjengeleg og når ein er utilgjengeleg for arbeid</a:t>
            </a:r>
            <a:endParaRPr lang="nn-NO" sz="1400" dirty="0"/>
          </a:p>
        </p:txBody>
      </p:sp>
      <p:sp>
        <p:nvSpPr>
          <p:cNvPr id="44" name="TekstSylinder 43"/>
          <p:cNvSpPr txBox="1"/>
          <p:nvPr/>
        </p:nvSpPr>
        <p:spPr>
          <a:xfrm>
            <a:off x="9974580" y="5133975"/>
            <a:ext cx="193167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Namn og telefonnummer </a:t>
            </a:r>
            <a:r>
              <a:rPr lang="nn-NO" sz="1400" dirty="0"/>
              <a:t>for alle som arbeider i di avdeling</a:t>
            </a:r>
            <a:endParaRPr lang="nn-NO" sz="1400" dirty="0"/>
          </a:p>
        </p:txBody>
      </p:sp>
      <p:sp>
        <p:nvSpPr>
          <p:cNvPr id="46" name="TekstSylinder 45"/>
          <p:cNvSpPr txBox="1"/>
          <p:nvPr/>
        </p:nvSpPr>
        <p:spPr>
          <a:xfrm>
            <a:off x="10195560" y="3691722"/>
            <a:ext cx="182689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Oversikt over timar som er utbetalt på tidlegare lønskøyringar</a:t>
            </a:r>
            <a:endParaRPr lang="nn-NO" sz="1400" dirty="0"/>
          </a:p>
        </p:txBody>
      </p:sp>
      <p:sp>
        <p:nvSpPr>
          <p:cNvPr id="47" name="TekstSylinder 46"/>
          <p:cNvSpPr txBox="1"/>
          <p:nvPr/>
        </p:nvSpPr>
        <p:spPr>
          <a:xfrm>
            <a:off x="9525000" y="2654599"/>
            <a:ext cx="244792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Oversikt over registerte stillingsforhold i Voss </a:t>
            </a:r>
            <a:r>
              <a:rPr lang="nn-NO" sz="1400" dirty="0" smtClean="0"/>
              <a:t>kommune</a:t>
            </a:r>
            <a:endParaRPr lang="nn-NO" sz="1400" dirty="0"/>
          </a:p>
        </p:txBody>
      </p:sp>
      <p:sp>
        <p:nvSpPr>
          <p:cNvPr id="49" name="TekstSylinder 48"/>
          <p:cNvSpPr txBox="1"/>
          <p:nvPr/>
        </p:nvSpPr>
        <p:spPr>
          <a:xfrm>
            <a:off x="10045779" y="1661734"/>
            <a:ext cx="1760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Oversikt over fråvær</a:t>
            </a:r>
            <a:endParaRPr lang="nn-NO" sz="1400" dirty="0"/>
          </a:p>
        </p:txBody>
      </p:sp>
      <p:sp>
        <p:nvSpPr>
          <p:cNvPr id="50" name="TekstSylinder 49"/>
          <p:cNvSpPr txBox="1"/>
          <p:nvPr/>
        </p:nvSpPr>
        <p:spPr>
          <a:xfrm>
            <a:off x="9686925" y="555451"/>
            <a:ext cx="22193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Timer til utbetaling – </a:t>
            </a:r>
          </a:p>
          <a:p>
            <a:r>
              <a:rPr lang="nn-NO" sz="1400" dirty="0" smtClean="0">
                <a:solidFill>
                  <a:srgbClr val="FF0000"/>
                </a:solidFill>
              </a:rPr>
              <a:t>hugs å signere timelista di</a:t>
            </a:r>
            <a:endParaRPr lang="nn-NO" sz="1400" dirty="0">
              <a:solidFill>
                <a:srgbClr val="FF0000"/>
              </a:solidFill>
            </a:endParaRPr>
          </a:p>
        </p:txBody>
      </p:sp>
      <p:sp>
        <p:nvSpPr>
          <p:cNvPr id="52" name="TekstSylinder 51"/>
          <p:cNvSpPr txBox="1"/>
          <p:nvPr/>
        </p:nvSpPr>
        <p:spPr>
          <a:xfrm>
            <a:off x="7437120" y="986493"/>
            <a:ext cx="13811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Påminningar og beskjedar </a:t>
            </a:r>
            <a:endParaRPr lang="nn-NO" sz="1400" dirty="0"/>
          </a:p>
        </p:txBody>
      </p:sp>
      <p:sp>
        <p:nvSpPr>
          <p:cNvPr id="54" name="TekstSylinder 53"/>
          <p:cNvSpPr txBox="1"/>
          <p:nvPr/>
        </p:nvSpPr>
        <p:spPr>
          <a:xfrm>
            <a:off x="5328165" y="158244"/>
            <a:ext cx="265961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/>
              <a:t>Her </a:t>
            </a:r>
            <a:r>
              <a:rPr lang="nn-NO" sz="1400" dirty="0" smtClean="0"/>
              <a:t>registrere </a:t>
            </a:r>
            <a:r>
              <a:rPr lang="nn-NO" sz="1400" dirty="0"/>
              <a:t>ein forespørsel om bytter, ekstravakter, ber om fleire vakter, fråvær</a:t>
            </a:r>
            <a:endParaRPr lang="nn-NO" sz="1400" dirty="0"/>
          </a:p>
        </p:txBody>
      </p:sp>
      <p:sp>
        <p:nvSpPr>
          <p:cNvPr id="58" name="TekstSylinder 57"/>
          <p:cNvSpPr txBox="1"/>
          <p:nvPr/>
        </p:nvSpPr>
        <p:spPr>
          <a:xfrm>
            <a:off x="3684270" y="891431"/>
            <a:ext cx="190404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Oversikt over arbeidsdagar i </a:t>
            </a:r>
            <a:r>
              <a:rPr lang="nn-NO" sz="1400" dirty="0" smtClean="0"/>
              <a:t>kalender</a:t>
            </a:r>
            <a:endParaRPr lang="nn-NO" sz="1400" dirty="0"/>
          </a:p>
        </p:txBody>
      </p:sp>
      <p:sp>
        <p:nvSpPr>
          <p:cNvPr id="62" name="TekstSylinder 61"/>
          <p:cNvSpPr txBox="1"/>
          <p:nvPr/>
        </p:nvSpPr>
        <p:spPr>
          <a:xfrm>
            <a:off x="3070265" y="5762625"/>
            <a:ext cx="287655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Informasjon om deg – </a:t>
            </a:r>
          </a:p>
          <a:p>
            <a:r>
              <a:rPr lang="nn-NO" sz="1400" dirty="0" smtClean="0">
                <a:solidFill>
                  <a:srgbClr val="FF0000"/>
                </a:solidFill>
              </a:rPr>
              <a:t>hugs å registrer mobilnummer og hak av for sms</a:t>
            </a:r>
            <a:endParaRPr lang="nn-NO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/>
          <a:lstStyle/>
          <a:p>
            <a:r>
              <a:rPr lang="nn-NO" b="1" dirty="0" smtClean="0"/>
              <a:t>Profil</a:t>
            </a:r>
            <a:endParaRPr lang="nn-NO" b="1" dirty="0"/>
          </a:p>
        </p:txBody>
      </p:sp>
      <p:pic>
        <p:nvPicPr>
          <p:cNvPr id="7" name="Bilde 6"/>
          <p:cNvPicPr/>
          <p:nvPr/>
        </p:nvPicPr>
        <p:blipFill rotWithShape="1">
          <a:blip r:embed="rId2"/>
          <a:srcRect r="45971" b="32657"/>
          <a:stretch/>
        </p:blipFill>
        <p:spPr bwMode="auto">
          <a:xfrm>
            <a:off x="468313" y="1756409"/>
            <a:ext cx="4940935" cy="3335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Bilde 11"/>
          <p:cNvPicPr/>
          <p:nvPr/>
        </p:nvPicPr>
        <p:blipFill rotWithShape="1">
          <a:blip r:embed="rId3"/>
          <a:srcRect r="41392" b="29558"/>
          <a:stretch/>
        </p:blipFill>
        <p:spPr bwMode="auto">
          <a:xfrm>
            <a:off x="6015672" y="2057400"/>
            <a:ext cx="5037455" cy="327977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Rett pil 10"/>
          <p:cNvCxnSpPr/>
          <p:nvPr/>
        </p:nvCxnSpPr>
        <p:spPr>
          <a:xfrm flipV="1">
            <a:off x="1619794" y="2721492"/>
            <a:ext cx="4808629" cy="893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7572375" y="3181350"/>
            <a:ext cx="1914525" cy="866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4" name="TekstSylinder 13"/>
          <p:cNvSpPr txBox="1"/>
          <p:nvPr/>
        </p:nvSpPr>
        <p:spPr>
          <a:xfrm>
            <a:off x="5705952" y="613411"/>
            <a:ext cx="54287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Skriv inn mobilnummer og hak av for godta </a:t>
            </a:r>
            <a:r>
              <a:rPr lang="nn-NO" dirty="0" err="1" smtClean="0"/>
              <a:t>sms</a:t>
            </a:r>
            <a:r>
              <a:rPr lang="nn-NO" dirty="0" smtClean="0"/>
              <a:t>.</a:t>
            </a:r>
            <a:endParaRPr lang="nn-NO" dirty="0"/>
          </a:p>
        </p:txBody>
      </p:sp>
      <p:cxnSp>
        <p:nvCxnSpPr>
          <p:cNvPr id="16" name="Rett pil 15"/>
          <p:cNvCxnSpPr/>
          <p:nvPr/>
        </p:nvCxnSpPr>
        <p:spPr>
          <a:xfrm flipH="1">
            <a:off x="8342177" y="982743"/>
            <a:ext cx="1751147" cy="28490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5409248" y="5797034"/>
            <a:ext cx="26965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Hugs å lagre endringar </a:t>
            </a:r>
            <a:r>
              <a:rPr lang="nn-NO" dirty="0" smtClean="0">
                <a:sym typeface="Wingdings" panose="05000000000000000000" pitchFamily="2" charset="2"/>
              </a:rPr>
              <a:t></a:t>
            </a:r>
            <a:endParaRPr lang="nn-NO" dirty="0"/>
          </a:p>
        </p:txBody>
      </p:sp>
      <p:cxnSp>
        <p:nvCxnSpPr>
          <p:cNvPr id="21" name="Rett pil 20"/>
          <p:cNvCxnSpPr/>
          <p:nvPr/>
        </p:nvCxnSpPr>
        <p:spPr>
          <a:xfrm flipV="1">
            <a:off x="6524625" y="3914775"/>
            <a:ext cx="28575" cy="19716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7499351" y="2721491"/>
            <a:ext cx="842826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62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90575"/>
          </a:xfrm>
        </p:spPr>
        <p:txBody>
          <a:bodyPr/>
          <a:lstStyle/>
          <a:p>
            <a:r>
              <a:rPr lang="nn-NO" b="1" dirty="0" err="1" smtClean="0"/>
              <a:t>Forespørsel</a:t>
            </a:r>
            <a:endParaRPr lang="nn-NO" b="1" dirty="0"/>
          </a:p>
        </p:txBody>
      </p:sp>
      <p:pic>
        <p:nvPicPr>
          <p:cNvPr id="5" name="Bilde 4"/>
          <p:cNvPicPr/>
          <p:nvPr/>
        </p:nvPicPr>
        <p:blipFill rotWithShape="1">
          <a:blip r:embed="rId2"/>
          <a:srcRect r="59097" b="54635"/>
          <a:stretch/>
        </p:blipFill>
        <p:spPr bwMode="auto">
          <a:xfrm>
            <a:off x="718026" y="1555432"/>
            <a:ext cx="4175760" cy="2508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e 5"/>
          <p:cNvPicPr/>
          <p:nvPr/>
        </p:nvPicPr>
        <p:blipFill rotWithShape="1">
          <a:blip r:embed="rId3"/>
          <a:srcRect l="28849" t="9865" r="25976" b="28424"/>
          <a:stretch/>
        </p:blipFill>
        <p:spPr bwMode="auto">
          <a:xfrm>
            <a:off x="4684917" y="457200"/>
            <a:ext cx="4277360" cy="316484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Rett pil 7"/>
          <p:cNvCxnSpPr/>
          <p:nvPr/>
        </p:nvCxnSpPr>
        <p:spPr>
          <a:xfrm flipV="1">
            <a:off x="1524000" y="661851"/>
            <a:ext cx="4467497" cy="23099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/>
          <p:cNvPicPr/>
          <p:nvPr/>
        </p:nvPicPr>
        <p:blipFill rotWithShape="1">
          <a:blip r:embed="rId4"/>
          <a:srcRect l="30534" t="10709" r="27029" b="28149"/>
          <a:stretch/>
        </p:blipFill>
        <p:spPr bwMode="auto">
          <a:xfrm>
            <a:off x="7906589" y="2809874"/>
            <a:ext cx="3103245" cy="242189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Rett pil 16"/>
          <p:cNvCxnSpPr/>
          <p:nvPr/>
        </p:nvCxnSpPr>
        <p:spPr>
          <a:xfrm flipV="1">
            <a:off x="1596390" y="2955608"/>
            <a:ext cx="7496221" cy="3227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/>
          <p:cNvPicPr/>
          <p:nvPr/>
        </p:nvPicPr>
        <p:blipFill rotWithShape="1">
          <a:blip r:embed="rId5"/>
          <a:srcRect l="29920" t="9300" r="27198" b="24486"/>
          <a:stretch/>
        </p:blipFill>
        <p:spPr bwMode="auto">
          <a:xfrm>
            <a:off x="2786617" y="3788887"/>
            <a:ext cx="4164965" cy="275193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Rett pil 12"/>
          <p:cNvCxnSpPr/>
          <p:nvPr/>
        </p:nvCxnSpPr>
        <p:spPr>
          <a:xfrm>
            <a:off x="2987040" y="2955608"/>
            <a:ext cx="1619687" cy="980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7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62000"/>
          </a:xfrm>
        </p:spPr>
        <p:txBody>
          <a:bodyPr/>
          <a:lstStyle/>
          <a:p>
            <a:r>
              <a:rPr lang="nn-NO" b="1" dirty="0" smtClean="0"/>
              <a:t>Timeliste</a:t>
            </a:r>
            <a:endParaRPr lang="nn-NO" b="1" dirty="0"/>
          </a:p>
        </p:txBody>
      </p:sp>
      <p:pic>
        <p:nvPicPr>
          <p:cNvPr id="5" name="Bilde 4"/>
          <p:cNvPicPr/>
          <p:nvPr/>
        </p:nvPicPr>
        <p:blipFill rotWithShape="1">
          <a:blip r:embed="rId2"/>
          <a:srcRect l="-1" t="846" r="487" b="48717"/>
          <a:stretch/>
        </p:blipFill>
        <p:spPr bwMode="auto">
          <a:xfrm>
            <a:off x="839788" y="1219200"/>
            <a:ext cx="5732145" cy="182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e 5"/>
          <p:cNvPicPr/>
          <p:nvPr/>
        </p:nvPicPr>
        <p:blipFill rotWithShape="1">
          <a:blip r:embed="rId2"/>
          <a:srcRect l="65052" t="42835" r="19405" b="48426"/>
          <a:stretch/>
        </p:blipFill>
        <p:spPr bwMode="auto">
          <a:xfrm>
            <a:off x="5346382" y="590550"/>
            <a:ext cx="4128135" cy="12573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Rett pil 7"/>
          <p:cNvCxnSpPr/>
          <p:nvPr/>
        </p:nvCxnSpPr>
        <p:spPr>
          <a:xfrm flipV="1">
            <a:off x="5183188" y="1611312"/>
            <a:ext cx="2065337" cy="12668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/>
          <p:nvPr/>
        </p:nvPicPr>
        <p:blipFill rotWithShape="1">
          <a:blip r:embed="rId3"/>
          <a:srcRect l="3206" t="10711" r="38339" b="71541"/>
          <a:stretch/>
        </p:blipFill>
        <p:spPr bwMode="auto">
          <a:xfrm>
            <a:off x="839788" y="3660775"/>
            <a:ext cx="5987415" cy="98425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Rett pil 15"/>
          <p:cNvCxnSpPr/>
          <p:nvPr/>
        </p:nvCxnSpPr>
        <p:spPr>
          <a:xfrm>
            <a:off x="1590675" y="2822575"/>
            <a:ext cx="3105150" cy="9493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933450" y="1581150"/>
            <a:ext cx="1181100" cy="396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8" name="TekstSylinder 17"/>
          <p:cNvSpPr txBox="1"/>
          <p:nvPr/>
        </p:nvSpPr>
        <p:spPr>
          <a:xfrm>
            <a:off x="6983097" y="2130425"/>
            <a:ext cx="42183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>
                <a:solidFill>
                  <a:srgbClr val="FF0000"/>
                </a:solidFill>
              </a:rPr>
              <a:t>Timeliste skal godkjennast før 1. kvar </a:t>
            </a:r>
            <a:r>
              <a:rPr lang="nn-NO" dirty="0" err="1" smtClean="0">
                <a:solidFill>
                  <a:srgbClr val="FF0000"/>
                </a:solidFill>
              </a:rPr>
              <a:t>mnd</a:t>
            </a:r>
            <a:r>
              <a:rPr lang="nn-NO" dirty="0" smtClean="0">
                <a:solidFill>
                  <a:srgbClr val="FF0000"/>
                </a:solidFill>
              </a:rPr>
              <a:t>.</a:t>
            </a:r>
            <a:endParaRPr lang="nn-NO" dirty="0">
              <a:solidFill>
                <a:srgbClr val="FF0000"/>
              </a:solidFill>
            </a:endParaRPr>
          </a:p>
        </p:txBody>
      </p:sp>
      <p:pic>
        <p:nvPicPr>
          <p:cNvPr id="19" name="Bilde 18"/>
          <p:cNvPicPr/>
          <p:nvPr/>
        </p:nvPicPr>
        <p:blipFill rotWithShape="1">
          <a:blip r:embed="rId4"/>
          <a:srcRect l="3204" t="5354" r="1099" b="60270"/>
          <a:stretch/>
        </p:blipFill>
        <p:spPr bwMode="auto">
          <a:xfrm>
            <a:off x="3247752" y="4798565"/>
            <a:ext cx="7842250" cy="1501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kstSylinder 19"/>
          <p:cNvSpPr txBox="1"/>
          <p:nvPr/>
        </p:nvSpPr>
        <p:spPr>
          <a:xfrm>
            <a:off x="7578090" y="3895725"/>
            <a:ext cx="34074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Oversikt over timar sendt til løn</a:t>
            </a:r>
            <a:endParaRPr lang="nn-NO" dirty="0"/>
          </a:p>
        </p:txBody>
      </p:sp>
      <p:cxnSp>
        <p:nvCxnSpPr>
          <p:cNvPr id="22" name="Rett pil 21"/>
          <p:cNvCxnSpPr/>
          <p:nvPr/>
        </p:nvCxnSpPr>
        <p:spPr>
          <a:xfrm flipH="1">
            <a:off x="7646126" y="4258707"/>
            <a:ext cx="623162" cy="731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e 21"/>
          <p:cNvPicPr/>
          <p:nvPr/>
        </p:nvPicPr>
        <p:blipFill rotWithShape="1">
          <a:blip r:embed="rId2"/>
          <a:srcRect l="38495" t="27058" r="38473" b="45304"/>
          <a:stretch/>
        </p:blipFill>
        <p:spPr bwMode="auto">
          <a:xfrm>
            <a:off x="6687473" y="507214"/>
            <a:ext cx="2804160" cy="182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19125"/>
          </a:xfrm>
        </p:spPr>
        <p:txBody>
          <a:bodyPr/>
          <a:lstStyle/>
          <a:p>
            <a:r>
              <a:rPr lang="nn-NO" b="1" dirty="0" smtClean="0"/>
              <a:t>Gløymt passord</a:t>
            </a:r>
            <a:endParaRPr lang="nn-NO" b="1" dirty="0"/>
          </a:p>
        </p:txBody>
      </p:sp>
      <p:pic>
        <p:nvPicPr>
          <p:cNvPr id="5" name="Bilde 4"/>
          <p:cNvPicPr/>
          <p:nvPr/>
        </p:nvPicPr>
        <p:blipFill rotWithShape="1">
          <a:blip r:embed="rId3"/>
          <a:srcRect l="25645" t="846" r="23984" b="38283"/>
          <a:stretch/>
        </p:blipFill>
        <p:spPr bwMode="auto">
          <a:xfrm>
            <a:off x="839788" y="1160462"/>
            <a:ext cx="3701415" cy="2422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e 5"/>
          <p:cNvPicPr/>
          <p:nvPr/>
        </p:nvPicPr>
        <p:blipFill rotWithShape="1">
          <a:blip r:embed="rId4"/>
          <a:srcRect l="53446" t="71617" r="26277" b="13795"/>
          <a:stretch/>
        </p:blipFill>
        <p:spPr bwMode="auto">
          <a:xfrm>
            <a:off x="3609341" y="1798710"/>
            <a:ext cx="2825316" cy="98207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Rett pil 7"/>
          <p:cNvCxnSpPr/>
          <p:nvPr/>
        </p:nvCxnSpPr>
        <p:spPr>
          <a:xfrm flipV="1">
            <a:off x="3223034" y="2580238"/>
            <a:ext cx="1484768" cy="6156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4862988" y="811496"/>
            <a:ext cx="164530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 smtClean="0">
                <a:solidFill>
                  <a:srgbClr val="FF0000"/>
                </a:solidFill>
              </a:rPr>
              <a:t>Skriv inn fødselsnummer 11 siffer</a:t>
            </a:r>
            <a:endParaRPr lang="nn-NO" sz="1400" dirty="0">
              <a:solidFill>
                <a:srgbClr val="FF0000"/>
              </a:solidFill>
            </a:endParaRPr>
          </a:p>
        </p:txBody>
      </p:sp>
      <p:pic>
        <p:nvPicPr>
          <p:cNvPr id="14" name="Bilde 13"/>
          <p:cNvPicPr/>
          <p:nvPr/>
        </p:nvPicPr>
        <p:blipFill rotWithShape="1">
          <a:blip r:embed="rId5"/>
          <a:srcRect l="38639" t="26773" r="38634" b="45596"/>
          <a:stretch/>
        </p:blipFill>
        <p:spPr bwMode="auto">
          <a:xfrm>
            <a:off x="8881310" y="2371724"/>
            <a:ext cx="3147060" cy="2072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kstSylinder 16"/>
          <p:cNvSpPr txBox="1"/>
          <p:nvPr/>
        </p:nvSpPr>
        <p:spPr>
          <a:xfrm>
            <a:off x="7126585" y="3399118"/>
            <a:ext cx="158812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 smtClean="0">
                <a:solidFill>
                  <a:srgbClr val="FF0000"/>
                </a:solidFill>
              </a:rPr>
              <a:t>Skriv inn bildekode</a:t>
            </a:r>
            <a:endParaRPr lang="nn-NO" sz="1400" dirty="0">
              <a:solidFill>
                <a:srgbClr val="FF0000"/>
              </a:solidFill>
            </a:endParaRPr>
          </a:p>
        </p:txBody>
      </p:sp>
      <p:cxnSp>
        <p:nvCxnSpPr>
          <p:cNvPr id="16" name="Rett pil 15"/>
          <p:cNvCxnSpPr/>
          <p:nvPr/>
        </p:nvCxnSpPr>
        <p:spPr>
          <a:xfrm>
            <a:off x="8913658" y="2064405"/>
            <a:ext cx="1092486" cy="4993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/>
          <p:nvPr/>
        </p:nvCxnSpPr>
        <p:spPr>
          <a:xfrm>
            <a:off x="8714711" y="3553006"/>
            <a:ext cx="1651507" cy="1909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 12"/>
          <p:cNvCxnSpPr/>
          <p:nvPr/>
        </p:nvCxnSpPr>
        <p:spPr>
          <a:xfrm>
            <a:off x="6246890" y="1291436"/>
            <a:ext cx="1759389" cy="3078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e 23"/>
          <p:cNvPicPr/>
          <p:nvPr/>
        </p:nvPicPr>
        <p:blipFill rotWithShape="1">
          <a:blip r:embed="rId6"/>
          <a:srcRect l="38217" t="26691" r="38058" b="44380"/>
          <a:stretch/>
        </p:blipFill>
        <p:spPr bwMode="auto">
          <a:xfrm>
            <a:off x="6665478" y="4225268"/>
            <a:ext cx="3141345" cy="2074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6" name="Rett pil 25"/>
          <p:cNvCxnSpPr/>
          <p:nvPr/>
        </p:nvCxnSpPr>
        <p:spPr>
          <a:xfrm flipH="1">
            <a:off x="9153053" y="4064491"/>
            <a:ext cx="1622078" cy="3798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Sylinder 26"/>
          <p:cNvSpPr txBox="1"/>
          <p:nvPr/>
        </p:nvSpPr>
        <p:spPr>
          <a:xfrm>
            <a:off x="10366218" y="5262540"/>
            <a:ext cx="16621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 smtClean="0">
                <a:solidFill>
                  <a:srgbClr val="FF0000"/>
                </a:solidFill>
              </a:rPr>
              <a:t>Skriv inn kode frå </a:t>
            </a:r>
            <a:r>
              <a:rPr lang="nn-NO" sz="1400" dirty="0" err="1" smtClean="0">
                <a:solidFill>
                  <a:srgbClr val="FF0000"/>
                </a:solidFill>
              </a:rPr>
              <a:t>sms</a:t>
            </a:r>
            <a:r>
              <a:rPr lang="nn-NO" sz="1400" dirty="0" smtClean="0">
                <a:solidFill>
                  <a:srgbClr val="FF0000"/>
                </a:solidFill>
              </a:rPr>
              <a:t> – </a:t>
            </a:r>
            <a:r>
              <a:rPr lang="nn-NO" sz="1400" dirty="0" err="1" smtClean="0">
                <a:solidFill>
                  <a:srgbClr val="FF0000"/>
                </a:solidFill>
              </a:rPr>
              <a:t>td</a:t>
            </a:r>
            <a:r>
              <a:rPr lang="nn-NO" sz="1400" dirty="0" smtClean="0">
                <a:solidFill>
                  <a:srgbClr val="FF0000"/>
                </a:solidFill>
              </a:rPr>
              <a:t>. 046RLJC8</a:t>
            </a:r>
            <a:endParaRPr lang="nn-NO" sz="1400" dirty="0">
              <a:solidFill>
                <a:srgbClr val="FF0000"/>
              </a:solidFill>
            </a:endParaRPr>
          </a:p>
        </p:txBody>
      </p:sp>
      <p:cxnSp>
        <p:nvCxnSpPr>
          <p:cNvPr id="29" name="Rett pil 28"/>
          <p:cNvCxnSpPr/>
          <p:nvPr/>
        </p:nvCxnSpPr>
        <p:spPr>
          <a:xfrm flipH="1">
            <a:off x="9459901" y="5411797"/>
            <a:ext cx="8157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Bilde 31"/>
          <p:cNvPicPr/>
          <p:nvPr/>
        </p:nvPicPr>
        <p:blipFill rotWithShape="1">
          <a:blip r:embed="rId7"/>
          <a:srcRect l="38334" t="27622" r="38625" b="44773"/>
          <a:stretch/>
        </p:blipFill>
        <p:spPr bwMode="auto">
          <a:xfrm>
            <a:off x="2765425" y="4225268"/>
            <a:ext cx="3551555" cy="2305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Rett pil 33"/>
          <p:cNvCxnSpPr/>
          <p:nvPr/>
        </p:nvCxnSpPr>
        <p:spPr>
          <a:xfrm flipH="1" flipV="1">
            <a:off x="5018779" y="4444364"/>
            <a:ext cx="3117267" cy="14494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Sylinder 34"/>
          <p:cNvSpPr txBox="1"/>
          <p:nvPr/>
        </p:nvSpPr>
        <p:spPr>
          <a:xfrm>
            <a:off x="543878" y="4225268"/>
            <a:ext cx="213101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dirty="0" smtClean="0">
                <a:solidFill>
                  <a:srgbClr val="FF0000"/>
                </a:solidFill>
              </a:rPr>
              <a:t>Lag og bekreft ditt nye passord</a:t>
            </a:r>
          </a:p>
        </p:txBody>
      </p:sp>
      <p:cxnSp>
        <p:nvCxnSpPr>
          <p:cNvPr id="37" name="Rett pil 36"/>
          <p:cNvCxnSpPr/>
          <p:nvPr/>
        </p:nvCxnSpPr>
        <p:spPr>
          <a:xfrm>
            <a:off x="2136618" y="4553893"/>
            <a:ext cx="2281473" cy="5341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pil 38"/>
          <p:cNvCxnSpPr/>
          <p:nvPr/>
        </p:nvCxnSpPr>
        <p:spPr>
          <a:xfrm>
            <a:off x="3494638" y="4870764"/>
            <a:ext cx="949293" cy="6533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1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206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Office-tema</vt:lpstr>
      <vt:lpstr>Mingat Voss kommune</vt:lpstr>
      <vt:lpstr>Brukarveileiing MINGAT - legevakt</vt:lpstr>
      <vt:lpstr>PowerPoint-presentasjon</vt:lpstr>
      <vt:lpstr>Telefonliste</vt:lpstr>
      <vt:lpstr>Meny</vt:lpstr>
      <vt:lpstr>Profil</vt:lpstr>
      <vt:lpstr>Forespørsel</vt:lpstr>
      <vt:lpstr>Timeliste</vt:lpstr>
      <vt:lpstr>Gløymt passord</vt:lpstr>
      <vt:lpstr>Support</vt:lpstr>
    </vt:vector>
  </TitlesOfParts>
  <Company>Voss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Brukarveileiing MINGAT - legevakt</dc:title>
  <dc:creator>Eldbjørg Lie Jørgensen</dc:creator>
  <cp:lastModifiedBy>Eldbjørg Lie Jørgensen</cp:lastModifiedBy>
  <cp:revision>21</cp:revision>
  <dcterms:created xsi:type="dcterms:W3CDTF">2016-10-25T08:49:14Z</dcterms:created>
  <dcterms:modified xsi:type="dcterms:W3CDTF">2016-10-26T09:18:01Z</dcterms:modified>
</cp:coreProperties>
</file>